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22AF3-F884-43EB-9E78-6ADA9BAB376B}" type="datetimeFigureOut">
              <a:rPr lang="ro-RO" smtClean="0"/>
              <a:pPr/>
              <a:t>12.03.2012</a:t>
            </a:fld>
            <a:endParaRPr lang="ro-RO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9C99DCD-F467-4D0A-82C5-48C043B7E6D6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22AF3-F884-43EB-9E78-6ADA9BAB376B}" type="datetimeFigureOut">
              <a:rPr lang="ro-RO" smtClean="0"/>
              <a:pPr/>
              <a:t>12.03.2012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99DCD-F467-4D0A-82C5-48C043B7E6D6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22AF3-F884-43EB-9E78-6ADA9BAB376B}" type="datetimeFigureOut">
              <a:rPr lang="ro-RO" smtClean="0"/>
              <a:pPr/>
              <a:t>12.03.2012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99DCD-F467-4D0A-82C5-48C043B7E6D6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22AF3-F884-43EB-9E78-6ADA9BAB376B}" type="datetimeFigureOut">
              <a:rPr lang="ro-RO" smtClean="0"/>
              <a:pPr/>
              <a:t>12.03.2012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99DCD-F467-4D0A-82C5-48C043B7E6D6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22AF3-F884-43EB-9E78-6ADA9BAB376B}" type="datetimeFigureOut">
              <a:rPr lang="ro-RO" smtClean="0"/>
              <a:pPr/>
              <a:t>12.03.2012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o-RO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9C99DCD-F467-4D0A-82C5-48C043B7E6D6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22AF3-F884-43EB-9E78-6ADA9BAB376B}" type="datetimeFigureOut">
              <a:rPr lang="ro-RO" smtClean="0"/>
              <a:pPr/>
              <a:t>12.03.2012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99DCD-F467-4D0A-82C5-48C043B7E6D6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22AF3-F884-43EB-9E78-6ADA9BAB376B}" type="datetimeFigureOut">
              <a:rPr lang="ro-RO" smtClean="0"/>
              <a:pPr/>
              <a:t>12.03.2012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99DCD-F467-4D0A-82C5-48C043B7E6D6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22AF3-F884-43EB-9E78-6ADA9BAB376B}" type="datetimeFigureOut">
              <a:rPr lang="ro-RO" smtClean="0"/>
              <a:pPr/>
              <a:t>12.03.2012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99DCD-F467-4D0A-82C5-48C043B7E6D6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22AF3-F884-43EB-9E78-6ADA9BAB376B}" type="datetimeFigureOut">
              <a:rPr lang="ro-RO" smtClean="0"/>
              <a:pPr/>
              <a:t>12.03.2012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99DCD-F467-4D0A-82C5-48C043B7E6D6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22AF3-F884-43EB-9E78-6ADA9BAB376B}" type="datetimeFigureOut">
              <a:rPr lang="ro-RO" smtClean="0"/>
              <a:pPr/>
              <a:t>12.03.2012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99DCD-F467-4D0A-82C5-48C043B7E6D6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22AF3-F884-43EB-9E78-6ADA9BAB376B}" type="datetimeFigureOut">
              <a:rPr lang="ro-RO" smtClean="0"/>
              <a:pPr/>
              <a:t>12.03.2012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9C99DCD-F467-4D0A-82C5-48C043B7E6D6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7A22AF3-F884-43EB-9E78-6ADA9BAB376B}" type="datetimeFigureOut">
              <a:rPr lang="ro-RO" smtClean="0"/>
              <a:pPr/>
              <a:t>12.03.2012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o-RO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9C99DCD-F467-4D0A-82C5-48C043B7E6D6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340968"/>
            <a:ext cx="6400800" cy="1600200"/>
          </a:xfrm>
        </p:spPr>
        <p:txBody>
          <a:bodyPr/>
          <a:lstStyle/>
          <a:p>
            <a:r>
              <a:rPr lang="en-US" dirty="0" smtClean="0">
                <a:latin typeface="Bodoni MT Black" pitchFamily="18" charset="0"/>
                <a:cs typeface="Aharoni" pitchFamily="2" charset="-79"/>
              </a:rPr>
              <a:t>La </a:t>
            </a:r>
            <a:r>
              <a:rPr lang="en-US" dirty="0" err="1" smtClean="0">
                <a:latin typeface="Bodoni MT Black" pitchFamily="18" charset="0"/>
                <a:cs typeface="Aharoni" pitchFamily="2" charset="-79"/>
              </a:rPr>
              <a:t>reussite</a:t>
            </a:r>
            <a:r>
              <a:rPr lang="en-US" dirty="0" smtClean="0">
                <a:latin typeface="Bodoni MT Black" pitchFamily="18" charset="0"/>
                <a:cs typeface="Aharoni" pitchFamily="2" charset="-79"/>
              </a:rPr>
              <a:t> de </a:t>
            </a:r>
            <a:r>
              <a:rPr lang="en-US" dirty="0" err="1" smtClean="0">
                <a:latin typeface="Bodoni MT Black" pitchFamily="18" charset="0"/>
                <a:cs typeface="Aharoni" pitchFamily="2" charset="-79"/>
              </a:rPr>
              <a:t>l’enfants</a:t>
            </a:r>
            <a:r>
              <a:rPr lang="en-US" dirty="0" smtClean="0">
                <a:latin typeface="Bodoni MT Black" pitchFamily="18" charset="0"/>
                <a:cs typeface="Aharoni" pitchFamily="2" charset="-79"/>
              </a:rPr>
              <a:t>, </a:t>
            </a:r>
            <a:r>
              <a:rPr lang="en-US" dirty="0" err="1" smtClean="0">
                <a:latin typeface="Bodoni MT Black" pitchFamily="18" charset="0"/>
                <a:cs typeface="Aharoni" pitchFamily="2" charset="-79"/>
              </a:rPr>
              <a:t>apartir</a:t>
            </a:r>
            <a:r>
              <a:rPr lang="en-US" dirty="0" smtClean="0">
                <a:latin typeface="Bodoni MT Black" pitchFamily="18" charset="0"/>
                <a:cs typeface="Aharoni" pitchFamily="2" charset="-79"/>
              </a:rPr>
              <a:t> de Tudor </a:t>
            </a:r>
            <a:r>
              <a:rPr lang="en-US" dirty="0" err="1" smtClean="0">
                <a:latin typeface="Bodoni MT Black" pitchFamily="18" charset="0"/>
                <a:cs typeface="Aharoni" pitchFamily="2" charset="-79"/>
              </a:rPr>
              <a:t>Vianu</a:t>
            </a:r>
            <a:r>
              <a:rPr lang="en-US" dirty="0" smtClean="0">
                <a:latin typeface="Bodoni MT Black" pitchFamily="18" charset="0"/>
                <a:cs typeface="Aharoni" pitchFamily="2" charset="-79"/>
              </a:rPr>
              <a:t>, </a:t>
            </a:r>
            <a:r>
              <a:rPr lang="en-US" dirty="0" err="1" smtClean="0">
                <a:latin typeface="Bodoni MT Black" pitchFamily="18" charset="0"/>
                <a:cs typeface="Aharoni" pitchFamily="2" charset="-79"/>
              </a:rPr>
              <a:t>dans</a:t>
            </a:r>
            <a:r>
              <a:rPr lang="en-US" dirty="0" smtClean="0">
                <a:latin typeface="Bodoni MT Black" pitchFamily="18" charset="0"/>
                <a:cs typeface="Aharoni" pitchFamily="2" charset="-79"/>
              </a:rPr>
              <a:t> </a:t>
            </a:r>
            <a:r>
              <a:rPr lang="en-US" dirty="0" err="1" smtClean="0">
                <a:latin typeface="Bodoni MT Black" pitchFamily="18" charset="0"/>
                <a:cs typeface="Aharoni" pitchFamily="2" charset="-79"/>
              </a:rPr>
              <a:t>l’Olympiade</a:t>
            </a:r>
            <a:r>
              <a:rPr lang="en-US" dirty="0" smtClean="0">
                <a:latin typeface="Bodoni MT Black" pitchFamily="18" charset="0"/>
                <a:cs typeface="Aharoni" pitchFamily="2" charset="-79"/>
              </a:rPr>
              <a:t> de </a:t>
            </a:r>
            <a:r>
              <a:rPr lang="en-US" dirty="0" err="1" smtClean="0">
                <a:latin typeface="Bodoni MT Black" pitchFamily="18" charset="0"/>
                <a:cs typeface="Aharoni" pitchFamily="2" charset="-79"/>
              </a:rPr>
              <a:t>Mathematique</a:t>
            </a:r>
            <a:r>
              <a:rPr lang="en-US" dirty="0" smtClean="0">
                <a:latin typeface="Bodoni MT Black" pitchFamily="18" charset="0"/>
                <a:cs typeface="Aharoni" pitchFamily="2" charset="-79"/>
              </a:rPr>
              <a:t> a </a:t>
            </a:r>
            <a:r>
              <a:rPr lang="en-US" dirty="0" err="1" smtClean="0">
                <a:latin typeface="Bodoni MT Black" pitchFamily="18" charset="0"/>
                <a:cs typeface="Aharoni" pitchFamily="2" charset="-79"/>
              </a:rPr>
              <a:t>été</a:t>
            </a:r>
            <a:r>
              <a:rPr lang="en-US" dirty="0" smtClean="0">
                <a:latin typeface="Bodoni MT Black" pitchFamily="18" charset="0"/>
                <a:cs typeface="Aharoni" pitchFamily="2" charset="-79"/>
              </a:rPr>
              <a:t> </a:t>
            </a:r>
            <a:r>
              <a:rPr lang="en-US" dirty="0" err="1" smtClean="0">
                <a:latin typeface="Bodoni MT Black" pitchFamily="18" charset="0"/>
                <a:cs typeface="Aharoni" pitchFamily="2" charset="-79"/>
              </a:rPr>
              <a:t>radieux</a:t>
            </a:r>
            <a:r>
              <a:rPr lang="en-US" dirty="0" smtClean="0">
                <a:latin typeface="Bodoni MT Black" pitchFamily="18" charset="0"/>
                <a:cs typeface="Aharoni" pitchFamily="2" charset="-79"/>
              </a:rPr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84784"/>
            <a:ext cx="8229600" cy="1470025"/>
          </a:xfrm>
        </p:spPr>
        <p:txBody>
          <a:bodyPr/>
          <a:lstStyle/>
          <a:p>
            <a:r>
              <a:rPr lang="ro-RO" dirty="0" smtClean="0">
                <a:latin typeface="Bauhaus 93" pitchFamily="82" charset="0"/>
              </a:rPr>
              <a:t>Magazine hebdomadaire Vianu</a:t>
            </a:r>
            <a:endParaRPr lang="ro-RO" dirty="0">
              <a:latin typeface="Bauhaus 93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5098539"/>
            <a:ext cx="298782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Bauhaus 93" pitchFamily="82" charset="0"/>
              </a:rPr>
              <a:t>: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  <a:latin typeface="Bauhaus 93" pitchFamily="82" charset="0"/>
              </a:rPr>
              <a:t>Teneur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Bauhaus 93" pitchFamily="82" charset="0"/>
              </a:rPr>
              <a:t>:</a:t>
            </a:r>
          </a:p>
          <a:p>
            <a:pPr marL="228600" indent="-228600">
              <a:buFont typeface="Wingdings" pitchFamily="2" charset="2"/>
              <a:buChar char="Ø"/>
            </a:pPr>
            <a:r>
              <a:rPr lang="en-US" sz="1100" dirty="0" smtClean="0">
                <a:solidFill>
                  <a:schemeClr val="tx2">
                    <a:lumMod val="75000"/>
                  </a:schemeClr>
                </a:solidFill>
                <a:latin typeface="Britannic Bold" pitchFamily="34" charset="0"/>
              </a:rPr>
              <a:t>Plus </a:t>
            </a:r>
            <a:r>
              <a:rPr lang="en-US" sz="1100" dirty="0" err="1" smtClean="0">
                <a:solidFill>
                  <a:schemeClr val="tx2">
                    <a:lumMod val="75000"/>
                  </a:schemeClr>
                </a:solidFill>
                <a:latin typeface="Britannic Bold" pitchFamily="34" charset="0"/>
              </a:rPr>
              <a:t>sur</a:t>
            </a:r>
            <a:r>
              <a:rPr lang="en-US" sz="1100" dirty="0" smtClean="0">
                <a:solidFill>
                  <a:schemeClr val="tx2">
                    <a:lumMod val="75000"/>
                  </a:schemeClr>
                </a:solidFill>
                <a:latin typeface="Britannic Bold" pitchFamily="34" charset="0"/>
              </a:rPr>
              <a:t> la </a:t>
            </a:r>
            <a:r>
              <a:rPr lang="en-US" sz="1100" dirty="0" err="1" smtClean="0">
                <a:solidFill>
                  <a:schemeClr val="tx2">
                    <a:lumMod val="75000"/>
                  </a:schemeClr>
                </a:solidFill>
                <a:latin typeface="Britannic Bold" pitchFamily="34" charset="0"/>
              </a:rPr>
              <a:t>reussite</a:t>
            </a:r>
            <a:r>
              <a:rPr lang="en-US" sz="1100" dirty="0" smtClean="0">
                <a:solidFill>
                  <a:schemeClr val="tx2">
                    <a:lumMod val="75000"/>
                  </a:schemeClr>
                </a:solidFill>
                <a:latin typeface="Britannic Bold" pitchFamily="34" charset="0"/>
              </a:rPr>
              <a:t> aux </a:t>
            </a:r>
            <a:r>
              <a:rPr lang="en-US" sz="1100" dirty="0" err="1" smtClean="0">
                <a:solidFill>
                  <a:schemeClr val="tx2">
                    <a:lumMod val="75000"/>
                  </a:schemeClr>
                </a:solidFill>
                <a:latin typeface="Britannic Bold" pitchFamily="34" charset="0"/>
              </a:rPr>
              <a:t>l’Olympiade</a:t>
            </a:r>
            <a:endParaRPr lang="en-US" sz="1100" dirty="0" smtClean="0">
              <a:solidFill>
                <a:schemeClr val="tx2">
                  <a:lumMod val="75000"/>
                </a:schemeClr>
              </a:solidFill>
              <a:latin typeface="Britannic Bold" pitchFamily="34" charset="0"/>
            </a:endParaRPr>
          </a:p>
          <a:p>
            <a:pPr marL="228600" indent="-228600">
              <a:buFont typeface="Wingdings" pitchFamily="2" charset="2"/>
              <a:buChar char="Ø"/>
            </a:pPr>
            <a:r>
              <a:rPr lang="en-US" sz="1100" dirty="0" err="1" smtClean="0">
                <a:solidFill>
                  <a:schemeClr val="tx2">
                    <a:lumMod val="75000"/>
                  </a:schemeClr>
                </a:solidFill>
                <a:latin typeface="Britannic Bold" pitchFamily="34" charset="0"/>
              </a:rPr>
              <a:t>L’accident</a:t>
            </a:r>
            <a:r>
              <a:rPr lang="en-US" sz="1100" dirty="0" smtClean="0">
                <a:solidFill>
                  <a:schemeClr val="tx2">
                    <a:lumMod val="75000"/>
                  </a:schemeClr>
                </a:solidFill>
                <a:latin typeface="Britannic Bold" pitchFamily="34" charset="0"/>
              </a:rPr>
              <a:t> </a:t>
            </a:r>
            <a:r>
              <a:rPr lang="en-US" sz="1100" dirty="0" err="1" smtClean="0">
                <a:solidFill>
                  <a:schemeClr val="tx2">
                    <a:lumMod val="75000"/>
                  </a:schemeClr>
                </a:solidFill>
                <a:latin typeface="Britannic Bold" pitchFamily="34" charset="0"/>
              </a:rPr>
              <a:t>dans</a:t>
            </a:r>
            <a:r>
              <a:rPr lang="en-US" sz="1100" dirty="0" smtClean="0">
                <a:solidFill>
                  <a:schemeClr val="tx2">
                    <a:lumMod val="75000"/>
                  </a:schemeClr>
                </a:solidFill>
                <a:latin typeface="Britannic Bold" pitchFamily="34" charset="0"/>
              </a:rPr>
              <a:t> la du sport</a:t>
            </a:r>
          </a:p>
          <a:p>
            <a:pPr marL="228600" indent="-228600">
              <a:buFont typeface="Wingdings" pitchFamily="2" charset="2"/>
              <a:buChar char="Ø"/>
            </a:pPr>
            <a:endParaRPr lang="en-US" sz="1100" dirty="0" smtClean="0">
              <a:latin typeface="Britannic Bold" pitchFamily="34" charset="0"/>
            </a:endParaRPr>
          </a:p>
          <a:p>
            <a:pPr marL="228600" indent="-228600">
              <a:buFont typeface="Wingdings" pitchFamily="2" charset="2"/>
              <a:buChar char="Ø"/>
            </a:pPr>
            <a:endParaRPr lang="en-US" sz="1100" dirty="0">
              <a:latin typeface="Britannic Bold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116632"/>
            <a:ext cx="3708794" cy="1235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164288" y="260648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Bauhaus 93" pitchFamily="82" charset="0"/>
              </a:rPr>
              <a:t>:Auteur:</a:t>
            </a:r>
          </a:p>
          <a:p>
            <a:pPr algn="ctr"/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Bauhaus 93" pitchFamily="82" charset="0"/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  <a:latin typeface="Bauhaus 93" pitchFamily="82" charset="0"/>
              </a:rPr>
              <a:t>Csiki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Bauhaus 93" pitchFamily="82" charset="0"/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  <a:latin typeface="Bauhaus 93" pitchFamily="82" charset="0"/>
              </a:rPr>
              <a:t>Francisc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Bauhaus 93" pitchFamily="82" charset="0"/>
              </a:rPr>
              <a:t> </a:t>
            </a:r>
            <a:endParaRPr lang="en-US" sz="1600" dirty="0" smtClean="0">
              <a:solidFill>
                <a:schemeClr val="tx2">
                  <a:lumMod val="75000"/>
                </a:schemeClr>
              </a:solidFill>
              <a:latin typeface="Bauhaus 93" pitchFamily="82" charset="0"/>
            </a:endParaRPr>
          </a:p>
          <a:p>
            <a:pPr algn="ctr"/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  <a:latin typeface="Bauhaus 93" pitchFamily="82" charset="0"/>
              </a:rPr>
              <a:t>Alexandru</a:t>
            </a:r>
            <a:endParaRPr lang="ro-RO" sz="1600" dirty="0">
              <a:solidFill>
                <a:schemeClr val="tx2">
                  <a:lumMod val="75000"/>
                </a:schemeClr>
              </a:solidFill>
              <a:latin typeface="Bauhaus 93" pitchFamily="82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1242" y="4869160"/>
            <a:ext cx="1537142" cy="15841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194</TotalTime>
  <Words>41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Equity</vt:lpstr>
      <vt:lpstr>Magazine hebdomadaire Vianu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Rozina</dc:creator>
  <cp:lastModifiedBy>Rozina</cp:lastModifiedBy>
  <cp:revision>20</cp:revision>
  <dcterms:created xsi:type="dcterms:W3CDTF">2012-03-12T17:12:46Z</dcterms:created>
  <dcterms:modified xsi:type="dcterms:W3CDTF">2012-03-12T20:34:52Z</dcterms:modified>
</cp:coreProperties>
</file>